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91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38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84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040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58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9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57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22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0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020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16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AD4B-CB9A-495D-8BC6-315C70254E97}" type="datetimeFigureOut">
              <a:rPr lang="tr-TR" smtClean="0"/>
              <a:t>27.03.2023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A612E-5B11-4A4D-A0D1-22AB7FD031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5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57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KARİYER1</dc:creator>
  <cp:lastModifiedBy>KARİYER1</cp:lastModifiedBy>
  <cp:revision>1</cp:revision>
  <dcterms:created xsi:type="dcterms:W3CDTF">2023-03-27T10:26:37Z</dcterms:created>
  <dcterms:modified xsi:type="dcterms:W3CDTF">2023-03-27T10:27:27Z</dcterms:modified>
</cp:coreProperties>
</file>